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video/unknown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5" d="100"/>
          <a:sy n="95" d="100"/>
        </p:scale>
        <p:origin x="-79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media1.gif>
</file>

<file path=ppt/media/media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2770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22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31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119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377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948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622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705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666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395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101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5774A2-6448-9247-B52C-624DA8022CA0}" type="datetimeFigureOut">
              <a:rPr lang="en-US" smtClean="0"/>
              <a:t>12/19/16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F4770-3185-9340-8DF8-0122024C1F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629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png"/><Relationship Id="rId1" Type="http://schemas.microsoft.com/office/2007/relationships/media" Target="../media/media1.gif"/><Relationship Id="rId2" Type="http://schemas.openxmlformats.org/officeDocument/2006/relationships/video" Target="../media/media1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1" Type="http://schemas.microsoft.com/office/2007/relationships/media" Target="../media/media2.gif"/><Relationship Id="rId2" Type="http://schemas.openxmlformats.org/officeDocument/2006/relationships/video" Target="../media/media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WRF Simulation Results: Animations (Ferret)</a:t>
            </a:r>
            <a:endParaRPr lang="en-US" dirty="0"/>
          </a:p>
        </p:txBody>
      </p:sp>
      <p:pic>
        <p:nvPicPr>
          <p:cNvPr id="6" name="wrfout_d01_2006-feb1-27_CO2_ANT.gi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2500" y="1600200"/>
            <a:ext cx="7275286" cy="4525963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/8/15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498BC-C126-7244-87FE-CE551108F1B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478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WRF Simulation Results: Animations (NCL)</a:t>
            </a:r>
            <a:endParaRPr lang="en-US" dirty="0"/>
          </a:p>
        </p:txBody>
      </p:sp>
      <p:pic>
        <p:nvPicPr>
          <p:cNvPr id="6" name="wrfout_CO2_richmond_src_d01_2006-feb1-27_ncl_movie.gi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59643" y="1523999"/>
            <a:ext cx="5769428" cy="4735287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4</a:t>
            </a:r>
            <a:r>
              <a:rPr lang="en-US" dirty="0" smtClean="0"/>
              <a:t>/8/15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498BC-C126-7244-87FE-CE551108F1B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942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28</Words>
  <Application>Microsoft Macintosh PowerPoint</Application>
  <PresentationFormat>On-screen Show (4:3)</PresentationFormat>
  <Paragraphs>6</Paragraphs>
  <Slides>2</Slides>
  <Notes>0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WRF Simulation Results: Animations (Ferret)</vt:lpstr>
      <vt:lpstr>WRF Simulation Results: Animations (NCL)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WRF Simulation Results: Animations (Ferret)</dc:title>
  <dc:creator>Mark Yashar</dc:creator>
  <cp:lastModifiedBy>Mark Yashar</cp:lastModifiedBy>
  <cp:revision>1</cp:revision>
  <dcterms:created xsi:type="dcterms:W3CDTF">2016-12-19T21:23:43Z</dcterms:created>
  <dcterms:modified xsi:type="dcterms:W3CDTF">2016-12-19T21:26:27Z</dcterms:modified>
</cp:coreProperties>
</file>

<file path=docProps/thumbnail.jpeg>
</file>